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13" r:id="rId2"/>
    <p:sldId id="260" r:id="rId3"/>
    <p:sldId id="263" r:id="rId4"/>
    <p:sldId id="314" r:id="rId5"/>
    <p:sldId id="271" r:id="rId6"/>
    <p:sldId id="268" r:id="rId7"/>
    <p:sldId id="306" r:id="rId8"/>
    <p:sldId id="275" r:id="rId9"/>
    <p:sldId id="312" r:id="rId10"/>
    <p:sldId id="310" r:id="rId11"/>
    <p:sldId id="277" r:id="rId12"/>
    <p:sldId id="308" r:id="rId13"/>
    <p:sldId id="283" r:id="rId14"/>
    <p:sldId id="307" r:id="rId15"/>
    <p:sldId id="309" r:id="rId16"/>
    <p:sldId id="31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88" autoAdjust="0"/>
    <p:restoredTop sz="88968" autoAdjust="0"/>
  </p:normalViewPr>
  <p:slideViewPr>
    <p:cSldViewPr>
      <p:cViewPr>
        <p:scale>
          <a:sx n="66" d="100"/>
          <a:sy n="66" d="100"/>
        </p:scale>
        <p:origin x="-1320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5C48E-2791-4C40-91F1-5800E809D2BA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A7AE0-E0DD-430F-A252-6F6CBF954F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283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A7AE0-E0DD-430F-A252-6F6CBF954F1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935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A7AE0-E0DD-430F-A252-6F6CBF954F1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000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A7AE0-E0DD-430F-A252-6F6CBF954F1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633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  </a:t>
            </a:r>
            <a:r>
              <a:rPr lang="ru-RU" baseline="0" dirty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A7AE0-E0DD-430F-A252-6F6CBF954F1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602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  </a:t>
            </a:r>
            <a:r>
              <a:rPr lang="ru-RU" baseline="0" dirty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A7AE0-E0DD-430F-A252-6F6CBF954F1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602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A7AE0-E0DD-430F-A252-6F6CBF954F1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935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A7AE0-E0DD-430F-A252-6F6CBF954F1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0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A7AE0-E0DD-430F-A252-6F6CBF954F1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553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A7AE0-E0DD-430F-A252-6F6CBF954F1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553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A7AE0-E0DD-430F-A252-6F6CBF954F1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361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A7AE0-E0DD-430F-A252-6F6CBF954F1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373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A7AE0-E0DD-430F-A252-6F6CBF954F15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A7AE0-E0DD-430F-A252-6F6CBF954F1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84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  </a:t>
            </a:r>
            <a:r>
              <a:rPr lang="ru-RU" baseline="0" dirty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A7AE0-E0DD-430F-A252-6F6CBF954F1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602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0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1613513130_9-p-fon-dlya-prezentatsii-na-patrioticheskuyu-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79" y="0"/>
            <a:ext cx="9144000" cy="688086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50279" y="1556792"/>
            <a:ext cx="76328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Опыт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использования музейной педагогики в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работе воспитателей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МБДОУ «Д/с № 1»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76055" y="4490828"/>
            <a:ext cx="37951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Подготовила: </a:t>
            </a: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аведующий  МБДОУ «Д/с№1»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Оксана Владимировна Рябова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548680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 учреждение муниципального образования «город Бугуруслан»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«Детский сад присмотра и оздоровления №1»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03367" y="6027336"/>
            <a:ext cx="218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Бугуруслан, 2023г.</a:t>
            </a:r>
            <a:endParaRPr lang="ru-RU" dirty="0"/>
          </a:p>
        </p:txBody>
      </p:sp>
      <p:pic>
        <p:nvPicPr>
          <p:cNvPr id="7170" name="Picture 2" descr="C:\Users\User\Рабочий стол\фото музей\музей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31" y="3344744"/>
            <a:ext cx="3880526" cy="258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ser\Рабочий стол\фото музей\музей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31" y="3344744"/>
            <a:ext cx="3880526" cy="258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21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latin typeface="+mn-lt"/>
              </a:rPr>
              <a:t>Бугуруслан в годы Великой Отечественной войны</a:t>
            </a:r>
            <a:endParaRPr lang="ru-RU" i="1" dirty="0">
              <a:latin typeface="+mn-lt"/>
            </a:endParaRPr>
          </a:p>
        </p:txBody>
      </p:sp>
      <p:pic>
        <p:nvPicPr>
          <p:cNvPr id="9" name="Picture 2" descr="C:\Users\1\Desktop\1613513130_9-p-fon-dlya-prezentatsii-na-patrioticheskuyu-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-53425"/>
            <a:ext cx="9144000" cy="6880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User\Desktop\IMG2023112215563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7" r="9774"/>
          <a:stretch/>
        </p:blipFill>
        <p:spPr bwMode="auto">
          <a:xfrm>
            <a:off x="5006790" y="1988841"/>
            <a:ext cx="3585667" cy="351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560331"/>
            <a:ext cx="73328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Пятая экспозиция «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Бугурусланцы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в годы 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Великой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Отечественной войны»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1" name="Picture 3" descr="C:\Users\User\Desktop\Фото музея\IMG2023112312102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3" t="5071" b="21695"/>
          <a:stretch/>
        </p:blipFill>
        <p:spPr bwMode="auto">
          <a:xfrm>
            <a:off x="1115616" y="1988841"/>
            <a:ext cx="3365581" cy="351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83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1\Desktop\1613513130_9-p-fon-dlya-prezentatsii-na-patrioticheskuyu-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625" y="3036"/>
            <a:ext cx="9144000" cy="688086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7438" y="226588"/>
            <a:ext cx="6048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146" name="Picture 2" descr="C:\Users\User\Рабочий стол\фото музей\IMG202311211456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76"/>
          <a:stretch/>
        </p:blipFill>
        <p:spPr bwMode="auto">
          <a:xfrm>
            <a:off x="813295" y="1268760"/>
            <a:ext cx="3483678" cy="222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Рабочий стол\фото музей\IMG202311211502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83" y="3791770"/>
            <a:ext cx="3300902" cy="247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Рабочий стол\фото музей\IMG202311211503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804" y="3803915"/>
            <a:ext cx="3388611" cy="254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69576" y="565142"/>
            <a:ext cx="6204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Тематическая выставка «Лента времени»  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2" descr="C:\Users\User\Рабочий стол\фото музей\IMG2023112114570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8"/>
          <a:stretch/>
        </p:blipFill>
        <p:spPr bwMode="auto">
          <a:xfrm>
            <a:off x="4628431" y="1275916"/>
            <a:ext cx="3355340" cy="221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865" y="4221088"/>
            <a:ext cx="4464496" cy="218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4680520" cy="2458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98876" y="545817"/>
            <a:ext cx="72615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Тематическая выставка «Лента времени»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к 85-летнему юбилею детского сада 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10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_20220127_1033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466652" y="948442"/>
            <a:ext cx="2959212" cy="2219409"/>
          </a:xfrm>
        </p:spPr>
      </p:pic>
      <p:pic>
        <p:nvPicPr>
          <p:cNvPr id="1026" name="Picture 2" descr="C:\Users\1\Desktop\1613513130_9-p-fon-dlya-prezentatsii-na-patrioticheskuyu-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2860"/>
            <a:ext cx="9144000" cy="688086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95536" y="476672"/>
            <a:ext cx="8229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0"/>
          <a:stretch/>
        </p:blipFill>
        <p:spPr bwMode="auto">
          <a:xfrm>
            <a:off x="669959" y="1484784"/>
            <a:ext cx="4145451" cy="229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6" r="3544"/>
          <a:stretch/>
        </p:blipFill>
        <p:spPr bwMode="auto">
          <a:xfrm>
            <a:off x="3575177" y="4005064"/>
            <a:ext cx="4383314" cy="2402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1640" y="476672"/>
            <a:ext cx="66268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Проведение мастер-класса по изготовлению народной куклы «Колокольчик» 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_20220127_1033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466652" y="948442"/>
            <a:ext cx="2959212" cy="2219409"/>
          </a:xfrm>
        </p:spPr>
      </p:pic>
      <p:pic>
        <p:nvPicPr>
          <p:cNvPr id="1026" name="Picture 2" descr="C:\Users\1\Desktop\1613513130_9-p-fon-dlya-prezentatsii-na-patrioticheskuyu-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207" y="-227454"/>
            <a:ext cx="9144000" cy="688086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95536" y="476672"/>
            <a:ext cx="8229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0736" y="383369"/>
            <a:ext cx="718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Проведение экскурсий в музее «Русское раздолье»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5"/>
          <a:stretch/>
        </p:blipFill>
        <p:spPr bwMode="auto">
          <a:xfrm>
            <a:off x="4731399" y="3754494"/>
            <a:ext cx="3326494" cy="216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8"/>
          <a:stretch/>
        </p:blipFill>
        <p:spPr bwMode="auto">
          <a:xfrm>
            <a:off x="4701837" y="1186927"/>
            <a:ext cx="3299689" cy="2171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User\Рабочий стол\фото музей\музей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8"/>
          <a:stretch/>
        </p:blipFill>
        <p:spPr bwMode="auto">
          <a:xfrm>
            <a:off x="637268" y="1124744"/>
            <a:ext cx="3256279" cy="231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Рабочий стол\фото музей\музей 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8"/>
          <a:stretch/>
        </p:blipFill>
        <p:spPr bwMode="auto">
          <a:xfrm>
            <a:off x="677092" y="3754494"/>
            <a:ext cx="3216455" cy="223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00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1"/>
            <a:ext cx="91440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400" y="620688"/>
            <a:ext cx="7715200" cy="58092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Музейное волонтерство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1" b="22328"/>
          <a:stretch/>
        </p:blipFill>
        <p:spPr>
          <a:xfrm>
            <a:off x="971600" y="1603017"/>
            <a:ext cx="3502049" cy="41271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4" t="17578" r="21217" b="6389"/>
          <a:stretch/>
        </p:blipFill>
        <p:spPr>
          <a:xfrm>
            <a:off x="4860032" y="1576425"/>
            <a:ext cx="3066101" cy="415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9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1613513130_9-p-fon-dlya-prezentatsii-na-patrioticheskuyu-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79" y="0"/>
            <a:ext cx="9144000" cy="688086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50279" y="1556792"/>
            <a:ext cx="76328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Опыт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использования музейной педагогики в работе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 воспитателей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МБДОУ «Д/с №1»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76055" y="4490828"/>
            <a:ext cx="37951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Подготовила: </a:t>
            </a: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аведующий  МБДОУ «Д/с№1»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Оксана Владимировна Рябова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548680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 учреждение муниципального образования «город Бугуруслан»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«Детский сад присмотра и оздоровления №1»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636638" y="6212002"/>
            <a:ext cx="218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Бугуруслан, 2023г.</a:t>
            </a:r>
            <a:endParaRPr lang="ru-RU" dirty="0"/>
          </a:p>
        </p:txBody>
      </p:sp>
      <p:pic>
        <p:nvPicPr>
          <p:cNvPr id="7170" name="Picture 2" descr="C:\Users\User\Рабочий стол\фото музей\музей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31" y="3344744"/>
            <a:ext cx="3880526" cy="258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ser\Рабочий стол\фото музей\музей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431" y="3497144"/>
            <a:ext cx="3880526" cy="258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72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1613513130_9-p-fon-dlya-prezentatsii-na-patrioticheskuyu-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96" y="-116150"/>
            <a:ext cx="9144000" cy="688086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24103" y="4293096"/>
            <a:ext cx="37444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96595" y="3244334"/>
            <a:ext cx="487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2060848"/>
            <a:ext cx="382386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15616" y="441538"/>
            <a:ext cx="7560003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b="1" dirty="0" smtClean="0"/>
              <a:t>«Любовь к родному краю, родной культуре, родной речи начинается с малого – с любви к своей семье, к своему жилищу, к своему детскому саду. Постепенно расширяясь, эта любовь переходит в любовь к Родине, её истории, прошлому и настоящему, ко всему человечеству» </a:t>
            </a:r>
            <a:br>
              <a:rPr lang="ru-RU" sz="2100" b="1" dirty="0" smtClean="0"/>
            </a:br>
            <a:r>
              <a:rPr lang="ru-RU" sz="2100" b="1" dirty="0"/>
              <a:t>                                                                                    Д. С. Лихачёв                                                          </a:t>
            </a:r>
            <a:r>
              <a:rPr lang="ru-RU" sz="2100" dirty="0" smtClean="0"/>
              <a:t/>
            </a:r>
            <a:br>
              <a:rPr lang="ru-RU" sz="2100" dirty="0" smtClean="0"/>
            </a:br>
            <a:endParaRPr lang="ru-RU" sz="21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9631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63688" y="764704"/>
            <a:ext cx="59766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C:\Users\User\Рабочий стол\фото музей\IMG202311211459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720" y="2685759"/>
            <a:ext cx="4696599" cy="352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1613513130_9-p-fon-dlya-prezentatsii-na-patrioticheskuyu-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086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971600" y="815370"/>
            <a:ext cx="66247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276872"/>
            <a:ext cx="806489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  <a:p>
            <a:r>
              <a:rPr lang="ru-RU" sz="2100" b="1" dirty="0"/>
              <a:t>Задачи:</a:t>
            </a:r>
          </a:p>
          <a:p>
            <a:pPr indent="363538" algn="just"/>
            <a:r>
              <a:rPr lang="ru-RU" sz="2100" dirty="0" smtClean="0"/>
              <a:t>• </a:t>
            </a:r>
            <a:r>
              <a:rPr lang="ru-RU" sz="2100" dirty="0"/>
              <a:t>Расширение кругозора детей с помощью информационной и экскурсионной деятельности;</a:t>
            </a:r>
          </a:p>
          <a:p>
            <a:pPr indent="363538" algn="just"/>
            <a:r>
              <a:rPr lang="ru-RU" sz="2100" dirty="0"/>
              <a:t>• Обогащение предметно-развивающей среды детского сада;</a:t>
            </a:r>
          </a:p>
          <a:p>
            <a:pPr indent="363538" algn="just"/>
            <a:r>
              <a:rPr lang="ru-RU" sz="2100" dirty="0"/>
              <a:t>• Через игрушку знакомить с историей и традициями на Руси; знакомство с особенностями народного </a:t>
            </a:r>
            <a:r>
              <a:rPr lang="ru-RU" sz="2100" dirty="0" smtClean="0"/>
              <a:t>быта, культуре </a:t>
            </a:r>
            <a:r>
              <a:rPr lang="ru-RU" sz="2100" dirty="0"/>
              <a:t>предков России и мира</a:t>
            </a:r>
            <a:r>
              <a:rPr lang="ru-RU" sz="2100" dirty="0" smtClean="0"/>
              <a:t>;</a:t>
            </a:r>
            <a:endParaRPr lang="ru-RU" sz="2100" dirty="0"/>
          </a:p>
          <a:p>
            <a:pPr indent="363538" algn="just"/>
            <a:r>
              <a:rPr lang="ru-RU" sz="2100" dirty="0"/>
              <a:t>• Включить родителей и детей в поисково-исследовательскую работу, сбор информации по заданной теме; развивать познавательную активность </a:t>
            </a:r>
            <a:r>
              <a:rPr lang="ru-RU" sz="2100" dirty="0" smtClean="0"/>
              <a:t>детей</a:t>
            </a:r>
            <a:r>
              <a:rPr lang="ru-RU" sz="21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6948" y="620688"/>
            <a:ext cx="7845492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Цель:</a:t>
            </a:r>
            <a:r>
              <a:rPr lang="ru-RU" sz="2100" b="1" dirty="0"/>
              <a:t> </a:t>
            </a:r>
            <a:r>
              <a:rPr lang="ru-RU" sz="2100" dirty="0" smtClean="0"/>
              <a:t>создание </a:t>
            </a:r>
            <a:r>
              <a:rPr lang="ru-RU" sz="2100" dirty="0"/>
              <a:t>условий для формирования патриотического воспитания дошкольников через ознакомление с русским самобытным искусством – народными промыслами, с бытом славянского народа, историей  родного края, города, страны.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1613513130_9-p-fon-dlya-prezentatsii-na-patrioticheskuyu-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086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971600" y="815370"/>
            <a:ext cx="66247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6948" y="807675"/>
            <a:ext cx="806489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</a:p>
          <a:p>
            <a:endParaRPr lang="ru-RU" sz="21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6948" y="620688"/>
            <a:ext cx="784549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100" dirty="0"/>
          </a:p>
        </p:txBody>
      </p:sp>
      <p:pic>
        <p:nvPicPr>
          <p:cNvPr id="3074" name="Picture 2" descr="C:\Users\User\Desktop\Фото музея\IMG202311231218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74157" y="3933056"/>
            <a:ext cx="8195684" cy="198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о музея\IMG202311231218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211" y="1245331"/>
            <a:ext cx="5159513" cy="247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21275" y="506779"/>
            <a:ext cx="6236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Панорамный вид музея «Русское раздолье»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89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1613513130_9-p-fon-dlya-prezentatsii-na-patrioticheskuyu-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0860"/>
          </a:xfrm>
          <a:prstGeom prst="rect">
            <a:avLst/>
          </a:prstGeom>
          <a:noFill/>
        </p:spPr>
      </p:pic>
      <p:pic>
        <p:nvPicPr>
          <p:cNvPr id="2050" name="Picture 2" descr="C:\Users\User\Рабочий стол\фото музей\IMG202311211500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87" y="1196752"/>
            <a:ext cx="3299720" cy="247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91109" y="461664"/>
            <a:ext cx="51369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Первая экспозиция «Русская изба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» 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2" name="Picture 4" descr="C:\Users\User\Рабочий стол\фото музей\IMG202311211430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87" y="3933055"/>
            <a:ext cx="3255685" cy="244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Рабочий стол\фото музей\IMG202311211439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391" y="3913369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Фото музея\IMG2023112312133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391" y="1196752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1613513130_9-p-fon-dlya-prezentatsii-na-patrioticheskuyu-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086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79712" y="760151"/>
            <a:ext cx="6037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Вторая экспозиция «Моя Родина-Россия»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91049" y="3244334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» </a:t>
            </a:r>
            <a:endParaRPr lang="ru-RU" dirty="0"/>
          </a:p>
        </p:txBody>
      </p:sp>
      <p:pic>
        <p:nvPicPr>
          <p:cNvPr id="6" name="Picture 2" descr="C:\Users\User\Desktop\Фото музея\IMG202311231209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" r="12862" b="13684"/>
          <a:stretch/>
        </p:blipFill>
        <p:spPr bwMode="auto">
          <a:xfrm>
            <a:off x="4998647" y="4077072"/>
            <a:ext cx="3249119" cy="232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о музея\IMG202311231216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647" y="1443585"/>
            <a:ext cx="3249119" cy="24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User\Desktop\Фото музея\IMG202311231209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76" y="1508793"/>
            <a:ext cx="3385909" cy="451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1613513130_9-p-fon-dlya-prezentatsii-na-patrioticheskuyu-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860"/>
            <a:ext cx="9144000" cy="68808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484784"/>
            <a:ext cx="5256584" cy="1440160"/>
          </a:xfrm>
        </p:spPr>
        <p:txBody>
          <a:bodyPr>
            <a:noAutofit/>
          </a:bodyPr>
          <a:lstStyle/>
          <a:p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endParaRPr lang="ru-RU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1859339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98980" y="620688"/>
            <a:ext cx="4087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Третья экспозиция «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СССР»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9" name="Picture 3" descr="C:\Users\User\Рабочий стол\фото музей\IMG202311211438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264" y="1463897"/>
            <a:ext cx="3392294" cy="452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r="18618"/>
          <a:stretch/>
        </p:blipFill>
        <p:spPr bwMode="auto">
          <a:xfrm>
            <a:off x="955255" y="1245086"/>
            <a:ext cx="3499241" cy="2179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Рабочий стол\фото музей\музей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42" y="3573016"/>
            <a:ext cx="3621065" cy="241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_20220121_0928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04692" y="3861047"/>
            <a:ext cx="2140100" cy="1605075"/>
          </a:xfrm>
        </p:spPr>
      </p:pic>
      <p:pic>
        <p:nvPicPr>
          <p:cNvPr id="1026" name="Picture 2" descr="C:\Users\1\Desktop\1613513130_9-p-fon-dlya-prezentatsii-na-patrioticheskuyu-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807" y="-34921"/>
            <a:ext cx="9144000" cy="6880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125059" y="620688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Четвёртая экспозиция календарь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народных кукол «Хоровод-круглый год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  <a:endParaRPr lang="ru-RU" sz="2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3" name="Picture 3" descr="C:\Users\User\Рабочий стол\фото музей\IMG202311211434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4" b="7887"/>
          <a:stretch/>
        </p:blipFill>
        <p:spPr bwMode="auto">
          <a:xfrm>
            <a:off x="6100366" y="2131731"/>
            <a:ext cx="2620624" cy="381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18" t="12494" r="2689"/>
          <a:stretch/>
        </p:blipFill>
        <p:spPr bwMode="auto">
          <a:xfrm>
            <a:off x="3578996" y="2131731"/>
            <a:ext cx="2364933" cy="382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User\Desktop\Фото музея\IMG202311231215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11153"/>
            <a:ext cx="2885533" cy="384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_20220127_1033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466652" y="948442"/>
            <a:ext cx="2959212" cy="2219409"/>
          </a:xfrm>
        </p:spPr>
      </p:pic>
      <p:pic>
        <p:nvPicPr>
          <p:cNvPr id="1026" name="Picture 2" descr="C:\Users\1\Desktop\1613513130_9-p-fon-dlya-prezentatsii-na-patrioticheskuyu-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2860"/>
            <a:ext cx="9144000" cy="688086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95536" y="476672"/>
            <a:ext cx="8229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536059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Совместное участие родителей и детей в оформлении  экспозиции «Хоровод-круглый год»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9" name="Picture 3" descr="C:\Users\User\Рабочий стол\фото музей\IMG-17c24fc11d4cc013eb0b48889b5ebcf8-V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09" y="1719305"/>
            <a:ext cx="4710540" cy="471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13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5145</TotalTime>
  <Words>309</Words>
  <Application>Microsoft Office PowerPoint</Application>
  <PresentationFormat>Экран (4:3)</PresentationFormat>
  <Paragraphs>70</Paragraphs>
  <Slides>16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</vt:lpstr>
      <vt:lpstr>Презентация PowerPoint</vt:lpstr>
      <vt:lpstr>Презентация PowerPoint</vt:lpstr>
      <vt:lpstr>Бугуруслан в годы Великой Отечественной войны</vt:lpstr>
      <vt:lpstr>Презентация PowerPoint</vt:lpstr>
      <vt:lpstr>Презентация PowerPoint</vt:lpstr>
      <vt:lpstr>Презентация PowerPoint</vt:lpstr>
      <vt:lpstr>Презентация PowerPoint</vt:lpstr>
      <vt:lpstr>Музейное волонтерство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Пользователь Windows</cp:lastModifiedBy>
  <cp:revision>156</cp:revision>
  <dcterms:created xsi:type="dcterms:W3CDTF">2022-01-31T07:35:20Z</dcterms:created>
  <dcterms:modified xsi:type="dcterms:W3CDTF">2023-11-23T08:00:28Z</dcterms:modified>
</cp:coreProperties>
</file>